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61" r:id="rId2"/>
    <p:sldId id="258" r:id="rId3"/>
    <p:sldId id="262" r:id="rId4"/>
    <p:sldId id="260" r:id="rId5"/>
  </p:sldIdLst>
  <p:sldSz cx="29260800" cy="21945600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AA5A3BB-15E1-4B76-8954-9588DD1C6FDC}">
          <p14:sldIdLst>
            <p14:sldId id="261"/>
            <p14:sldId id="258"/>
            <p14:sldId id="262"/>
          </p14:sldIdLst>
        </p14:section>
        <p14:section name="Untitled Section" id="{BF72D9D1-20BB-428B-8457-2878DB4CAC02}">
          <p14:sldIdLst/>
        </p14:section>
        <p14:section name="Untitled Section" id="{996AF5B2-CCE2-4E70-ACBB-887243AC33C3}">
          <p14:sldIdLst/>
        </p14:section>
        <p14:section name="Untitled Section" id="{EDF227AE-CEF7-4319-A22C-818FF561E33B}">
          <p14:sldIdLst/>
        </p14:section>
        <p14:section name="Untitled Section" id="{BBFAC691-B35F-4F49-8553-D2CA0D033732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292" userDrawn="1">
          <p15:clr>
            <a:srgbClr val="A4A3A4"/>
          </p15:clr>
        </p15:guide>
        <p15:guide id="2" orient="horz" pos="13107" userDrawn="1">
          <p15:clr>
            <a:srgbClr val="A4A3A4"/>
          </p15:clr>
        </p15:guide>
        <p15:guide id="3" orient="horz" pos="2808" userDrawn="1">
          <p15:clr>
            <a:srgbClr val="A4A3A4"/>
          </p15:clr>
        </p15:guide>
        <p15:guide id="4" pos="9192" userDrawn="1">
          <p15:clr>
            <a:srgbClr val="A4A3A4"/>
          </p15:clr>
        </p15:guide>
        <p15:guide id="5" pos="13560" userDrawn="1">
          <p15:clr>
            <a:srgbClr val="A4A3A4"/>
          </p15:clr>
        </p15:guide>
        <p15:guide id="6" pos="48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9F"/>
    <a:srgbClr val="000000"/>
    <a:srgbClr val="063DE8"/>
    <a:srgbClr val="51DC00"/>
    <a:srgbClr val="A2C1FE"/>
    <a:srgbClr val="FDA4B5"/>
    <a:srgbClr val="FFFFFF"/>
    <a:srgbClr val="BDC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73" autoAdjust="0"/>
  </p:normalViewPr>
  <p:slideViewPr>
    <p:cSldViewPr snapToGrid="0" snapToObjects="1">
      <p:cViewPr varScale="1">
        <p:scale>
          <a:sx n="27" d="100"/>
          <a:sy n="27" d="100"/>
        </p:scale>
        <p:origin x="-848" y="-128"/>
      </p:cViewPr>
      <p:guideLst>
        <p:guide orient="horz" pos="2292"/>
        <p:guide orient="horz" pos="13107"/>
        <p:guide orient="horz" pos="2808"/>
        <p:guide pos="9192"/>
        <p:guide pos="13560"/>
        <p:guide pos="4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37" d="100"/>
          <a:sy n="37" d="100"/>
        </p:scale>
        <p:origin x="-1470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228975" y="8863013"/>
            <a:ext cx="539750" cy="200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71165" tIns="36373" rIns="71165" bIns="36373">
            <a:spAutoFit/>
          </a:bodyPr>
          <a:lstStyle/>
          <a:p>
            <a:pPr algn="ctr" defTabSz="706438">
              <a:lnSpc>
                <a:spcPct val="90000"/>
              </a:lnSpc>
              <a:defRPr/>
            </a:pPr>
            <a:r>
              <a:rPr lang="en-US" sz="900">
                <a:solidFill>
                  <a:schemeClr val="tx1"/>
                </a:solidFill>
                <a:latin typeface="Times New Roman" pitchFamily="18" charset="0"/>
              </a:rPr>
              <a:t>Page </a:t>
            </a:r>
            <a:fld id="{381749F1-BFF5-4118-8C5A-BC3F597F3E9A}" type="slidenum">
              <a:rPr lang="en-US" sz="900">
                <a:solidFill>
                  <a:schemeClr val="tx1"/>
                </a:solidFill>
                <a:latin typeface="Times New Roman" pitchFamily="18" charset="0"/>
              </a:rPr>
              <a:pPr algn="ctr" defTabSz="706438">
                <a:lnSpc>
                  <a:spcPct val="90000"/>
                </a:lnSpc>
                <a:defRPr/>
              </a:pPr>
              <a:t>‹#›</a:t>
            </a:fld>
            <a:endParaRPr lang="en-US" sz="9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830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228975" y="8863013"/>
            <a:ext cx="539750" cy="200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71165" tIns="36373" rIns="71165" bIns="36373">
            <a:spAutoFit/>
          </a:bodyPr>
          <a:lstStyle/>
          <a:p>
            <a:pPr algn="ctr" defTabSz="706438">
              <a:lnSpc>
                <a:spcPct val="90000"/>
              </a:lnSpc>
              <a:defRPr/>
            </a:pPr>
            <a:r>
              <a:rPr lang="en-US" sz="900">
                <a:solidFill>
                  <a:schemeClr val="tx1"/>
                </a:solidFill>
                <a:latin typeface="Times New Roman" pitchFamily="18" charset="0"/>
              </a:rPr>
              <a:t>Page </a:t>
            </a:r>
            <a:fld id="{C8A5E08A-A643-4623-A9D0-BDFE67F39DFD}" type="slidenum">
              <a:rPr lang="en-US" sz="900">
                <a:solidFill>
                  <a:schemeClr val="tx1"/>
                </a:solidFill>
                <a:latin typeface="Times New Roman" pitchFamily="18" charset="0"/>
              </a:rPr>
              <a:pPr algn="ctr" defTabSz="706438">
                <a:lnSpc>
                  <a:spcPct val="90000"/>
                </a:lnSpc>
                <a:defRPr/>
              </a:pPr>
              <a:t>‹#›</a:t>
            </a:fld>
            <a:endParaRPr lang="en-US" sz="9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3250"/>
            <a:ext cx="5143500" cy="4186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75910" tIns="36373" rIns="75910" bIns="363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7388" y="1277938"/>
            <a:ext cx="3095625" cy="23225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991663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74650"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46125"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119188"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493838"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985" y="6816725"/>
            <a:ext cx="24870833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8910" y="12436475"/>
            <a:ext cx="20482983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304831" indent="0" algn="ctr">
              <a:buNone/>
              <a:defRPr/>
            </a:lvl2pPr>
            <a:lvl3pPr marL="609660" indent="0" algn="ctr">
              <a:buNone/>
              <a:defRPr/>
            </a:lvl3pPr>
            <a:lvl4pPr marL="914492" indent="0" algn="ctr">
              <a:buNone/>
              <a:defRPr/>
            </a:lvl4pPr>
            <a:lvl5pPr marL="1219322" indent="0" algn="ctr">
              <a:buNone/>
              <a:defRPr/>
            </a:lvl5pPr>
            <a:lvl6pPr marL="1524152" indent="0" algn="ctr">
              <a:buNone/>
              <a:defRPr/>
            </a:lvl6pPr>
            <a:lvl7pPr marL="1828983" indent="0" algn="ctr">
              <a:buNone/>
              <a:defRPr/>
            </a:lvl7pPr>
            <a:lvl8pPr marL="2133814" indent="0" algn="ctr">
              <a:buNone/>
              <a:defRPr/>
            </a:lvl8pPr>
            <a:lvl9pPr marL="243864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C2827-0DDD-4C38-B82C-B39D079E2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73C75-0ABE-4D5F-A6C3-5A2B6F7001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214293" y="877888"/>
            <a:ext cx="6582833" cy="18726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3677" y="877888"/>
            <a:ext cx="19649017" cy="18726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54D102-965E-424D-A3E5-AD5DA5259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9F5BF7-14BA-475A-B0F4-EF0369971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400" y="14101766"/>
            <a:ext cx="24871892" cy="4359275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1400" y="9301163"/>
            <a:ext cx="24871892" cy="4800600"/>
          </a:xfrm>
        </p:spPr>
        <p:txBody>
          <a:bodyPr anchor="b"/>
          <a:lstStyle>
            <a:lvl1pPr marL="0" indent="0">
              <a:buNone/>
              <a:defRPr sz="1333"/>
            </a:lvl1pPr>
            <a:lvl2pPr marL="304831" indent="0">
              <a:buNone/>
              <a:defRPr sz="1200"/>
            </a:lvl2pPr>
            <a:lvl3pPr marL="609660" indent="0">
              <a:buNone/>
              <a:defRPr sz="1067"/>
            </a:lvl3pPr>
            <a:lvl4pPr marL="914492" indent="0">
              <a:buNone/>
              <a:defRPr sz="933"/>
            </a:lvl4pPr>
            <a:lvl5pPr marL="1219322" indent="0">
              <a:buNone/>
              <a:defRPr sz="933"/>
            </a:lvl5pPr>
            <a:lvl6pPr marL="1524152" indent="0">
              <a:buNone/>
              <a:defRPr sz="933"/>
            </a:lvl6pPr>
            <a:lvl7pPr marL="1828983" indent="0">
              <a:buNone/>
              <a:defRPr sz="933"/>
            </a:lvl7pPr>
            <a:lvl8pPr marL="2133814" indent="0">
              <a:buNone/>
              <a:defRPr sz="933"/>
            </a:lvl8pPr>
            <a:lvl9pPr marL="2438644" indent="0">
              <a:buNone/>
              <a:defRPr sz="9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ABFD4-31BC-437B-8A97-14D5B2F71F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3677" y="5119688"/>
            <a:ext cx="13115925" cy="14484350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81200" y="5119688"/>
            <a:ext cx="13115925" cy="14484350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B0574-5A6C-499B-A008-50B3CD93B5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618" y="879475"/>
            <a:ext cx="26335567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2617" y="4911725"/>
            <a:ext cx="12928600" cy="20478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31" indent="0">
              <a:buNone/>
              <a:defRPr sz="1333" b="1"/>
            </a:lvl2pPr>
            <a:lvl3pPr marL="609660" indent="0">
              <a:buNone/>
              <a:defRPr sz="1200" b="1"/>
            </a:lvl3pPr>
            <a:lvl4pPr marL="914492" indent="0">
              <a:buNone/>
              <a:defRPr sz="1067" b="1"/>
            </a:lvl4pPr>
            <a:lvl5pPr marL="1219322" indent="0">
              <a:buNone/>
              <a:defRPr sz="1067" b="1"/>
            </a:lvl5pPr>
            <a:lvl6pPr marL="1524152" indent="0">
              <a:buNone/>
              <a:defRPr sz="1067" b="1"/>
            </a:lvl6pPr>
            <a:lvl7pPr marL="1828983" indent="0">
              <a:buNone/>
              <a:defRPr sz="1067" b="1"/>
            </a:lvl7pPr>
            <a:lvl8pPr marL="2133814" indent="0">
              <a:buNone/>
              <a:defRPr sz="1067" b="1"/>
            </a:lvl8pPr>
            <a:lvl9pPr marL="2438644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617" y="6959600"/>
            <a:ext cx="12928600" cy="12644438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64294" y="4911725"/>
            <a:ext cx="12933891" cy="20478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31" indent="0">
              <a:buNone/>
              <a:defRPr sz="1333" b="1"/>
            </a:lvl2pPr>
            <a:lvl3pPr marL="609660" indent="0">
              <a:buNone/>
              <a:defRPr sz="1200" b="1"/>
            </a:lvl3pPr>
            <a:lvl4pPr marL="914492" indent="0">
              <a:buNone/>
              <a:defRPr sz="1067" b="1"/>
            </a:lvl4pPr>
            <a:lvl5pPr marL="1219322" indent="0">
              <a:buNone/>
              <a:defRPr sz="1067" b="1"/>
            </a:lvl5pPr>
            <a:lvl6pPr marL="1524152" indent="0">
              <a:buNone/>
              <a:defRPr sz="1067" b="1"/>
            </a:lvl6pPr>
            <a:lvl7pPr marL="1828983" indent="0">
              <a:buNone/>
              <a:defRPr sz="1067" b="1"/>
            </a:lvl7pPr>
            <a:lvl8pPr marL="2133814" indent="0">
              <a:buNone/>
              <a:defRPr sz="1067" b="1"/>
            </a:lvl8pPr>
            <a:lvl9pPr marL="2438644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64294" y="6959600"/>
            <a:ext cx="12933891" cy="12644438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AB98D2-6759-429D-8C76-78AF89AC2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6FAA2-E893-4BCC-BC44-ECE6AF3D43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6AEE2-12BE-4ED8-A070-D323F0ED12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617" y="873128"/>
            <a:ext cx="9626600" cy="3719513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0583" y="873128"/>
            <a:ext cx="16357600" cy="1873091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2617" y="4592638"/>
            <a:ext cx="9626600" cy="15011400"/>
          </a:xfrm>
        </p:spPr>
        <p:txBody>
          <a:bodyPr/>
          <a:lstStyle>
            <a:lvl1pPr marL="0" indent="0">
              <a:buNone/>
              <a:defRPr sz="933"/>
            </a:lvl1pPr>
            <a:lvl2pPr marL="304831" indent="0">
              <a:buNone/>
              <a:defRPr sz="800"/>
            </a:lvl2pPr>
            <a:lvl3pPr marL="609660" indent="0">
              <a:buNone/>
              <a:defRPr sz="667"/>
            </a:lvl3pPr>
            <a:lvl4pPr marL="914492" indent="0">
              <a:buNone/>
              <a:defRPr sz="600"/>
            </a:lvl4pPr>
            <a:lvl5pPr marL="1219322" indent="0">
              <a:buNone/>
              <a:defRPr sz="600"/>
            </a:lvl5pPr>
            <a:lvl6pPr marL="1524152" indent="0">
              <a:buNone/>
              <a:defRPr sz="600"/>
            </a:lvl6pPr>
            <a:lvl7pPr marL="1828983" indent="0">
              <a:buNone/>
              <a:defRPr sz="600"/>
            </a:lvl7pPr>
            <a:lvl8pPr marL="2133814" indent="0">
              <a:buNone/>
              <a:defRPr sz="600"/>
            </a:lvl8pPr>
            <a:lvl9pPr marL="2438644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88F88F-B06F-4D4C-AECB-95397CB41B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5110" y="15362241"/>
            <a:ext cx="17556691" cy="18129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35110" y="1960563"/>
            <a:ext cx="17556691" cy="13168312"/>
          </a:xfrm>
        </p:spPr>
        <p:txBody>
          <a:bodyPr/>
          <a:lstStyle>
            <a:lvl1pPr marL="0" indent="0">
              <a:buNone/>
              <a:defRPr sz="2133"/>
            </a:lvl1pPr>
            <a:lvl2pPr marL="304831" indent="0">
              <a:buNone/>
              <a:defRPr sz="1867"/>
            </a:lvl2pPr>
            <a:lvl3pPr marL="609660" indent="0">
              <a:buNone/>
              <a:defRPr sz="1600"/>
            </a:lvl3pPr>
            <a:lvl4pPr marL="914492" indent="0">
              <a:buNone/>
              <a:defRPr sz="1333"/>
            </a:lvl4pPr>
            <a:lvl5pPr marL="1219322" indent="0">
              <a:buNone/>
              <a:defRPr sz="1333"/>
            </a:lvl5pPr>
            <a:lvl6pPr marL="1524152" indent="0">
              <a:buNone/>
              <a:defRPr sz="1333"/>
            </a:lvl6pPr>
            <a:lvl7pPr marL="1828983" indent="0">
              <a:buNone/>
              <a:defRPr sz="1333"/>
            </a:lvl7pPr>
            <a:lvl8pPr marL="2133814" indent="0">
              <a:buNone/>
              <a:defRPr sz="1333"/>
            </a:lvl8pPr>
            <a:lvl9pPr marL="2438644" indent="0">
              <a:buNone/>
              <a:defRPr sz="1333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35110" y="17175163"/>
            <a:ext cx="17556691" cy="2576512"/>
          </a:xfrm>
        </p:spPr>
        <p:txBody>
          <a:bodyPr/>
          <a:lstStyle>
            <a:lvl1pPr marL="0" indent="0">
              <a:buNone/>
              <a:defRPr sz="933"/>
            </a:lvl1pPr>
            <a:lvl2pPr marL="304831" indent="0">
              <a:buNone/>
              <a:defRPr sz="800"/>
            </a:lvl2pPr>
            <a:lvl3pPr marL="609660" indent="0">
              <a:buNone/>
              <a:defRPr sz="667"/>
            </a:lvl3pPr>
            <a:lvl4pPr marL="914492" indent="0">
              <a:buNone/>
              <a:defRPr sz="600"/>
            </a:lvl4pPr>
            <a:lvl5pPr marL="1219322" indent="0">
              <a:buNone/>
              <a:defRPr sz="600"/>
            </a:lvl5pPr>
            <a:lvl6pPr marL="1524152" indent="0">
              <a:buNone/>
              <a:defRPr sz="600"/>
            </a:lvl6pPr>
            <a:lvl7pPr marL="1828983" indent="0">
              <a:buNone/>
              <a:defRPr sz="600"/>
            </a:lvl7pPr>
            <a:lvl8pPr marL="2133814" indent="0">
              <a:buNone/>
              <a:defRPr sz="600"/>
            </a:lvl8pPr>
            <a:lvl9pPr marL="2438644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E65E1-5977-4B70-8295-FB793D42E9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63676" y="877888"/>
            <a:ext cx="263334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17" tIns="60958" rIns="121917" bIns="609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63676" y="5119688"/>
            <a:ext cx="26333450" cy="144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63676" y="19985038"/>
            <a:ext cx="68262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>
            <a:lvl1pPr>
              <a:defRPr sz="1267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998076" y="19985038"/>
            <a:ext cx="92646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>
            <a:lvl1pPr algn="ctr">
              <a:defRPr sz="1267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970876" y="19985038"/>
            <a:ext cx="68262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>
            <a:lvl1pPr algn="r">
              <a:defRPr sz="1267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fld id="{FED7B595-E65D-4869-9C0A-D802426A59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812882" rtl="0" eaLnBrk="0" fontAlgn="base" hangingPunct="0">
        <a:spcBef>
          <a:spcPct val="0"/>
        </a:spcBef>
        <a:spcAft>
          <a:spcPct val="0"/>
        </a:spcAft>
        <a:defRPr sz="3934">
          <a:solidFill>
            <a:schemeClr val="tx2"/>
          </a:solidFill>
          <a:latin typeface="+mj-lt"/>
          <a:ea typeface="+mj-ea"/>
          <a:cs typeface="+mj-cs"/>
        </a:defRPr>
      </a:lvl1pPr>
      <a:lvl2pPr algn="ctr" defTabSz="812882" rtl="0" eaLnBrk="0" fontAlgn="base" hangingPunct="0">
        <a:spcBef>
          <a:spcPct val="0"/>
        </a:spcBef>
        <a:spcAft>
          <a:spcPct val="0"/>
        </a:spcAft>
        <a:defRPr sz="3934">
          <a:solidFill>
            <a:schemeClr val="tx2"/>
          </a:solidFill>
          <a:latin typeface="Arial" charset="0"/>
        </a:defRPr>
      </a:lvl2pPr>
      <a:lvl3pPr algn="ctr" defTabSz="812882" rtl="0" eaLnBrk="0" fontAlgn="base" hangingPunct="0">
        <a:spcBef>
          <a:spcPct val="0"/>
        </a:spcBef>
        <a:spcAft>
          <a:spcPct val="0"/>
        </a:spcAft>
        <a:defRPr sz="3934">
          <a:solidFill>
            <a:schemeClr val="tx2"/>
          </a:solidFill>
          <a:latin typeface="Arial" charset="0"/>
        </a:defRPr>
      </a:lvl3pPr>
      <a:lvl4pPr algn="ctr" defTabSz="812882" rtl="0" eaLnBrk="0" fontAlgn="base" hangingPunct="0">
        <a:spcBef>
          <a:spcPct val="0"/>
        </a:spcBef>
        <a:spcAft>
          <a:spcPct val="0"/>
        </a:spcAft>
        <a:defRPr sz="3934">
          <a:solidFill>
            <a:schemeClr val="tx2"/>
          </a:solidFill>
          <a:latin typeface="Arial" charset="0"/>
        </a:defRPr>
      </a:lvl4pPr>
      <a:lvl5pPr algn="ctr" defTabSz="812882" rtl="0" eaLnBrk="0" fontAlgn="base" hangingPunct="0">
        <a:spcBef>
          <a:spcPct val="0"/>
        </a:spcBef>
        <a:spcAft>
          <a:spcPct val="0"/>
        </a:spcAft>
        <a:defRPr sz="3934">
          <a:solidFill>
            <a:schemeClr val="tx2"/>
          </a:solidFill>
          <a:latin typeface="Arial" charset="0"/>
        </a:defRPr>
      </a:lvl5pPr>
      <a:lvl6pPr marL="304831" algn="ctr" defTabSz="812882" rtl="0" fontAlgn="base">
        <a:spcBef>
          <a:spcPct val="0"/>
        </a:spcBef>
        <a:spcAft>
          <a:spcPct val="0"/>
        </a:spcAft>
        <a:defRPr sz="3934">
          <a:solidFill>
            <a:schemeClr val="tx2"/>
          </a:solidFill>
          <a:latin typeface="Arial" charset="0"/>
        </a:defRPr>
      </a:lvl6pPr>
      <a:lvl7pPr marL="609660" algn="ctr" defTabSz="812882" rtl="0" fontAlgn="base">
        <a:spcBef>
          <a:spcPct val="0"/>
        </a:spcBef>
        <a:spcAft>
          <a:spcPct val="0"/>
        </a:spcAft>
        <a:defRPr sz="3934">
          <a:solidFill>
            <a:schemeClr val="tx2"/>
          </a:solidFill>
          <a:latin typeface="Arial" charset="0"/>
        </a:defRPr>
      </a:lvl7pPr>
      <a:lvl8pPr marL="914492" algn="ctr" defTabSz="812882" rtl="0" fontAlgn="base">
        <a:spcBef>
          <a:spcPct val="0"/>
        </a:spcBef>
        <a:spcAft>
          <a:spcPct val="0"/>
        </a:spcAft>
        <a:defRPr sz="3934">
          <a:solidFill>
            <a:schemeClr val="tx2"/>
          </a:solidFill>
          <a:latin typeface="Arial" charset="0"/>
        </a:defRPr>
      </a:lvl8pPr>
      <a:lvl9pPr marL="1219322" algn="ctr" defTabSz="812882" rtl="0" fontAlgn="base">
        <a:spcBef>
          <a:spcPct val="0"/>
        </a:spcBef>
        <a:spcAft>
          <a:spcPct val="0"/>
        </a:spcAft>
        <a:defRPr sz="3934">
          <a:solidFill>
            <a:schemeClr val="tx2"/>
          </a:solidFill>
          <a:latin typeface="Arial" charset="0"/>
        </a:defRPr>
      </a:lvl9pPr>
    </p:titleStyle>
    <p:bodyStyle>
      <a:lvl1pPr marL="304831" indent="-304831" algn="l" defTabSz="812882" rtl="0" eaLnBrk="0" fontAlgn="base" hangingPunct="0">
        <a:spcBef>
          <a:spcPct val="20000"/>
        </a:spcBef>
        <a:spcAft>
          <a:spcPct val="0"/>
        </a:spcAft>
        <a:buChar char="•"/>
        <a:defRPr sz="2867">
          <a:solidFill>
            <a:schemeClr val="tx1"/>
          </a:solidFill>
          <a:latin typeface="+mn-lt"/>
          <a:ea typeface="+mn-ea"/>
          <a:cs typeface="+mn-cs"/>
        </a:defRPr>
      </a:lvl1pPr>
      <a:lvl2pPr marL="660466" indent="-254026" algn="l" defTabSz="812882" rtl="0" eaLnBrk="0" fontAlgn="base" hangingPunct="0">
        <a:spcBef>
          <a:spcPct val="20000"/>
        </a:spcBef>
        <a:spcAft>
          <a:spcPct val="0"/>
        </a:spcAft>
        <a:buChar char="–"/>
        <a:defRPr sz="2467">
          <a:solidFill>
            <a:schemeClr val="tx1"/>
          </a:solidFill>
          <a:latin typeface="+mn-lt"/>
        </a:defRPr>
      </a:lvl2pPr>
      <a:lvl3pPr marL="1016102" indent="-203220" algn="l" defTabSz="812882" rtl="0" eaLnBrk="0" fontAlgn="base" hangingPunct="0">
        <a:spcBef>
          <a:spcPct val="2000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3pPr>
      <a:lvl4pPr marL="1422542" indent="-203220" algn="l" defTabSz="812882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1828983" indent="-203220" algn="l" defTabSz="812882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133814" indent="-203220" algn="l" defTabSz="812882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438644" indent="-203220" algn="l" defTabSz="812882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2743475" indent="-203220" algn="l" defTabSz="812882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048304" indent="-203220" algn="l" defTabSz="812882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31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60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92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322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152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983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814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644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AwMFhyH7_5g" TargetMode="External"/><Relationship Id="rId3" Type="http://schemas.openxmlformats.org/officeDocument/2006/relationships/hyperlink" Target="mailto:rshannon6859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youtube.com/watch?v=AwMFhyH7_5g" TargetMode="External"/><Relationship Id="rId5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youtube.com/watch?v=AwMFhyH7_5g" TargetMode="External"/><Relationship Id="rId5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 smtClean="0"/>
              <a:t>IASN Poster Presentations 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676" y="4564063"/>
            <a:ext cx="26333450" cy="154098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5400" dirty="0" smtClean="0"/>
              <a:t>You may create your own electronic poster or use either of the following 2  PowerPoint slides as templates. Feel free to be creative and change the content however you like.   Please remove all prompts from the slides . </a:t>
            </a:r>
            <a:r>
              <a:rPr lang="en-US" sz="5400" dirty="0"/>
              <a:t>For tips for making a good poster: </a:t>
            </a:r>
            <a:r>
              <a:rPr lang="en-US" sz="5400" dirty="0">
                <a:hlinkClick r:id="rId2"/>
              </a:rPr>
              <a:t>https://www.youtube.com/watch?v=AwMFhyH7_5g</a:t>
            </a:r>
            <a:r>
              <a:rPr lang="en-US" sz="5400" dirty="0"/>
              <a:t> </a:t>
            </a:r>
            <a:endParaRPr lang="en-US" sz="5400" dirty="0" smtClean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5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5400" dirty="0" smtClean="0"/>
              <a:t> IASN will print your poster for you, however, </a:t>
            </a:r>
            <a:r>
              <a:rPr lang="en-US" sz="5400" dirty="0"/>
              <a:t>t</a:t>
            </a:r>
            <a:r>
              <a:rPr lang="en-US" sz="5400" dirty="0" smtClean="0"/>
              <a:t>he posters must be formatted (as shown) to 36”x48” to be displayed properly at the conference.</a:t>
            </a:r>
          </a:p>
          <a:p>
            <a:pPr marL="0" indent="0">
              <a:buNone/>
            </a:pPr>
            <a:endParaRPr lang="en-US" sz="5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5400" dirty="0" smtClean="0"/>
              <a:t>Inserted images must be of high resolution or they will be fuzzy when printed. </a:t>
            </a:r>
            <a:r>
              <a:rPr lang="en-US" sz="5400" dirty="0"/>
              <a:t>T</a:t>
            </a:r>
            <a:r>
              <a:rPr lang="en-US" sz="5400" dirty="0" smtClean="0"/>
              <a:t>he </a:t>
            </a:r>
            <a:r>
              <a:rPr lang="en-US" sz="5400" dirty="0"/>
              <a:t>resolution of all of the images on your poster be at least 150 dpi, but no more than 300 </a:t>
            </a:r>
            <a:r>
              <a:rPr lang="en-US" sz="5400" dirty="0" smtClean="0"/>
              <a:t>dpi (a typical web image is about 72 dpi).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5400" dirty="0" smtClean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5400" dirty="0" smtClean="0"/>
              <a:t>When </a:t>
            </a:r>
            <a:r>
              <a:rPr lang="en-US" sz="5400" dirty="0"/>
              <a:t>completed, please email to Robin Shannon (</a:t>
            </a:r>
            <a:r>
              <a:rPr lang="en-US" sz="5400" dirty="0">
                <a:hlinkClick r:id="rId3"/>
              </a:rPr>
              <a:t>rshannon6859@gmail.com</a:t>
            </a:r>
            <a:r>
              <a:rPr lang="en-US" sz="5400" dirty="0"/>
              <a:t>) as a ppt. slide (do not save in pdf or jpeg). </a:t>
            </a:r>
            <a:r>
              <a:rPr lang="en-US" sz="5400" dirty="0" smtClean="0"/>
              <a:t>Save the file in this format: </a:t>
            </a:r>
            <a:r>
              <a:rPr lang="en-US" sz="5400" dirty="0" err="1" smtClean="0"/>
              <a:t>firstintiallastname</a:t>
            </a:r>
            <a:r>
              <a:rPr lang="en-US" sz="5400" dirty="0" smtClean="0"/>
              <a:t>. brief title</a:t>
            </a:r>
            <a:r>
              <a:rPr lang="en-US" sz="5400" dirty="0"/>
              <a:t> </a:t>
            </a:r>
            <a:r>
              <a:rPr lang="en-US" sz="5400" dirty="0" smtClean="0"/>
              <a:t>(example: </a:t>
            </a:r>
            <a:r>
              <a:rPr lang="en-US" sz="5400" dirty="0" err="1" smtClean="0"/>
              <a:t>rshannon.awesomeposter</a:t>
            </a:r>
            <a:r>
              <a:rPr lang="en-US" sz="5400" dirty="0" smtClean="0"/>
              <a:t>).  </a:t>
            </a:r>
          </a:p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183478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3796" y="5119688"/>
            <a:ext cx="8413209" cy="144853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2795" y="5490872"/>
            <a:ext cx="8413209" cy="151773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5520" y="5192212"/>
            <a:ext cx="8409389" cy="1499702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82925" y="5192212"/>
            <a:ext cx="8413209" cy="1579326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3796" y="5154214"/>
            <a:ext cx="7315834" cy="15869263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 bwMode="auto">
          <a:xfrm>
            <a:off x="673767" y="446467"/>
            <a:ext cx="28094707" cy="3693932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5017399" y="4457705"/>
            <a:ext cx="6562901" cy="16864377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133241" y="4457702"/>
            <a:ext cx="6562901" cy="16864379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2205573" y="4445130"/>
            <a:ext cx="6562901" cy="1686437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865797" y="4457703"/>
            <a:ext cx="6562901" cy="16864379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0733" y="437249"/>
            <a:ext cx="2778084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/>
              <a:t>Title of the Project</a:t>
            </a:r>
          </a:p>
          <a:p>
            <a:pPr algn="ctr"/>
            <a:r>
              <a:rPr lang="en-US" sz="4800" dirty="0" smtClean="0"/>
              <a:t>Person(s) who did the Project</a:t>
            </a:r>
          </a:p>
          <a:p>
            <a:pPr algn="ctr"/>
            <a:r>
              <a:rPr lang="en-US" sz="4800" dirty="0" smtClean="0"/>
              <a:t>     School District or Affiliated Organization  </a:t>
            </a:r>
          </a:p>
          <a:p>
            <a:endParaRPr lang="en-US" sz="4000" dirty="0"/>
          </a:p>
        </p:txBody>
      </p:sp>
      <p:sp>
        <p:nvSpPr>
          <p:cNvPr id="32" name="Oval 31"/>
          <p:cNvSpPr/>
          <p:nvPr/>
        </p:nvSpPr>
        <p:spPr bwMode="auto">
          <a:xfrm>
            <a:off x="1947912" y="1150433"/>
            <a:ext cx="4114800" cy="2286000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Optional: Insert</a:t>
            </a:r>
          </a:p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 LOGO Here 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1005934" y="4908886"/>
            <a:ext cx="6049123" cy="7258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Practice Issue 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1147655" y="11038689"/>
            <a:ext cx="6049123" cy="755111"/>
          </a:xfrm>
          <a:prstGeom prst="rect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Review of Evidence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47655" y="6214574"/>
            <a:ext cx="579250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did your needs assessment reveal? </a:t>
            </a:r>
            <a:endParaRPr lang="en-US" dirty="0" smtClean="0"/>
          </a:p>
          <a:p>
            <a:r>
              <a:rPr lang="en-US" dirty="0" smtClean="0"/>
              <a:t>Text should be no less than 26 font.  </a:t>
            </a:r>
          </a:p>
          <a:p>
            <a:r>
              <a:rPr lang="en-US" dirty="0"/>
              <a:t>Section headings are just suggestions/examples.  Insert your text here</a:t>
            </a:r>
            <a:r>
              <a:rPr lang="en-US" dirty="0" smtClean="0"/>
              <a:t>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54710" y="12471732"/>
            <a:ext cx="579250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Briefly review your lit search findings here. Avoid too much text.  Bullets or phrases are fine. 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8397204" y="9532646"/>
            <a:ext cx="6049123" cy="730958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Implementation 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8373211" y="4876476"/>
            <a:ext cx="6049123" cy="758210"/>
          </a:xfrm>
          <a:prstGeom prst="rect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Purpose</a:t>
            </a:r>
            <a:r>
              <a:rPr kumimoji="0" lang="en-US" sz="4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 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2407993" y="4854032"/>
            <a:ext cx="6049123" cy="780654"/>
          </a:xfrm>
          <a:prstGeom prst="rect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800" dirty="0" smtClean="0">
                <a:solidFill>
                  <a:schemeClr val="bg1"/>
                </a:solidFill>
              </a:rPr>
              <a:t>Practice Implications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15288012" y="4864614"/>
            <a:ext cx="6049123" cy="770072"/>
          </a:xfrm>
          <a:prstGeom prst="rect">
            <a:avLst/>
          </a:prstGeom>
          <a:solidFill>
            <a:srgbClr val="00279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800" dirty="0" smtClean="0">
                <a:solidFill>
                  <a:schemeClr val="bg1"/>
                </a:solidFill>
              </a:rPr>
              <a:t>Outcomes 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420564" y="5992598"/>
            <a:ext cx="51827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text boxes as needed: move around and reshape as  you like.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262759" y="10847804"/>
            <a:ext cx="56367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 to insert pictures, Charts, and other graphics for visual interest.  Leave enough white space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5248238" y="6106800"/>
            <a:ext cx="58713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did you evaluate your project. What were the results? Feel </a:t>
            </a:r>
            <a:r>
              <a:rPr lang="en-US" dirty="0"/>
              <a:t>free to change slide design, textbox titles, etc. however you like. For tips for making a good poster: </a:t>
            </a:r>
            <a:r>
              <a:rPr lang="en-US" dirty="0">
                <a:hlinkClick r:id="rId4"/>
              </a:rPr>
              <a:t>https://www.youtube.com/watch?v=AwMFhyH7_5g</a:t>
            </a:r>
            <a:r>
              <a:rPr lang="en-US" dirty="0"/>
              <a:t>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2477970" y="6255227"/>
            <a:ext cx="55736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are Next Steps? What are the Implications for School Nursing  Practice? </a:t>
            </a:r>
            <a:r>
              <a:rPr lang="en-US" dirty="0"/>
              <a:t> </a:t>
            </a:r>
            <a:r>
              <a:rPr lang="en-US" dirty="0" smtClean="0"/>
              <a:t>What is the plan for dissemination or sustainability? 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 bwMode="auto">
          <a:xfrm>
            <a:off x="15221522" y="15257788"/>
            <a:ext cx="6049123" cy="731643"/>
          </a:xfrm>
          <a:prstGeom prst="rect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Barriers/Benefits</a:t>
            </a:r>
            <a:r>
              <a:rPr kumimoji="0" lang="en-US" sz="4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 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5354504" y="16573631"/>
            <a:ext cx="59161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hindered or helped your project. Where there unexpected benefits? 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2380381" y="16726031"/>
            <a:ext cx="587431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Acknowledgements</a:t>
            </a:r>
          </a:p>
          <a:p>
            <a:r>
              <a:rPr lang="en-US" dirty="0"/>
              <a:t>T</a:t>
            </a:r>
            <a:r>
              <a:rPr lang="en-US" dirty="0" smtClean="0"/>
              <a:t>hank those  who facilitated the project. </a:t>
            </a:r>
          </a:p>
          <a:p>
            <a:r>
              <a:rPr lang="en-US" dirty="0"/>
              <a:t>Poster size must be formatted to 36x48. 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8310" y="735593"/>
            <a:ext cx="3134489" cy="305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742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3796" y="5119688"/>
            <a:ext cx="8413209" cy="144853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2795" y="5490872"/>
            <a:ext cx="8413209" cy="151773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5520" y="5192212"/>
            <a:ext cx="8409389" cy="1499702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82925" y="5192212"/>
            <a:ext cx="8413209" cy="1579326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3796" y="5154214"/>
            <a:ext cx="7315834" cy="15869263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 bwMode="auto">
          <a:xfrm>
            <a:off x="673767" y="446467"/>
            <a:ext cx="28177910" cy="3693932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037343" y="4457704"/>
            <a:ext cx="13569422" cy="16864379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2288776" y="4457704"/>
            <a:ext cx="6562901" cy="1686437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28481" y="4434845"/>
            <a:ext cx="6674285" cy="16864379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6795" y="756841"/>
            <a:ext cx="2778084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/>
              <a:t>Title of the Project</a:t>
            </a:r>
          </a:p>
          <a:p>
            <a:pPr algn="ctr"/>
            <a:r>
              <a:rPr lang="en-US" sz="4800" dirty="0" smtClean="0"/>
              <a:t>Person(s) who did the Project</a:t>
            </a:r>
          </a:p>
          <a:p>
            <a:pPr algn="ctr"/>
            <a:r>
              <a:rPr lang="en-US" sz="4800" dirty="0" smtClean="0"/>
              <a:t>     School District or Affiliated Organization  </a:t>
            </a:r>
          </a:p>
          <a:p>
            <a:endParaRPr lang="en-US" sz="4000" dirty="0"/>
          </a:p>
        </p:txBody>
      </p:sp>
      <p:sp>
        <p:nvSpPr>
          <p:cNvPr id="32" name="Oval 31"/>
          <p:cNvSpPr/>
          <p:nvPr/>
        </p:nvSpPr>
        <p:spPr bwMode="auto">
          <a:xfrm>
            <a:off x="1947912" y="1150433"/>
            <a:ext cx="4114800" cy="2286000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Optional: Insert</a:t>
            </a:r>
          </a:p>
          <a:p>
            <a:pPr marL="0" marR="0" indent="0" algn="ctr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 LOGO Here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01043" y="5795752"/>
            <a:ext cx="579250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</a:t>
            </a:r>
            <a:r>
              <a:rPr lang="en-US" dirty="0"/>
              <a:t>your text here. </a:t>
            </a:r>
          </a:p>
          <a:p>
            <a:r>
              <a:rPr lang="en-US" dirty="0" smtClean="0"/>
              <a:t>What </a:t>
            </a:r>
            <a:r>
              <a:rPr lang="en-US" dirty="0"/>
              <a:t>did your needs assessment reveal? </a:t>
            </a:r>
            <a:endParaRPr lang="en-US" dirty="0" smtClean="0"/>
          </a:p>
          <a:p>
            <a:r>
              <a:rPr lang="en-US" dirty="0"/>
              <a:t>Text should be no less than 26 font.  </a:t>
            </a:r>
          </a:p>
          <a:p>
            <a:r>
              <a:rPr lang="en-US" dirty="0" smtClean="0"/>
              <a:t>Section headings are just suggestions/examples.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054710" y="12471732"/>
            <a:ext cx="579250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Briefly review your lit search findings here. </a:t>
            </a:r>
            <a:endParaRPr lang="en-US" dirty="0"/>
          </a:p>
          <a:p>
            <a:r>
              <a:rPr lang="en-US" dirty="0" smtClean="0"/>
              <a:t>Avoid too much text.  </a:t>
            </a:r>
          </a:p>
          <a:p>
            <a:r>
              <a:rPr lang="en-US" dirty="0" smtClean="0"/>
              <a:t>Bullets or phrases are fine. 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8375889" y="5670233"/>
            <a:ext cx="1295640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text boxes as needed: move around and reshape as  you like. </a:t>
            </a:r>
          </a:p>
          <a:p>
            <a:r>
              <a:rPr lang="en-US" dirty="0"/>
              <a:t>Text should be no less than 26 </a:t>
            </a:r>
            <a:r>
              <a:rPr lang="en-US" dirty="0" smtClean="0"/>
              <a:t>font or visible from at least 6 feet away. </a:t>
            </a:r>
            <a:endParaRPr lang="en-US" dirty="0"/>
          </a:p>
          <a:p>
            <a:r>
              <a:rPr lang="en-US" dirty="0"/>
              <a:t>Feel free to change slide design, textbox titles, etc. however you like. For tips for making a good poster: </a:t>
            </a:r>
            <a:r>
              <a:rPr lang="en-US" dirty="0">
                <a:hlinkClick r:id="rId4"/>
              </a:rPr>
              <a:t>https://www.youtube.com/watch?v=AwMFhyH7_5g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402883" y="9508323"/>
            <a:ext cx="12885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 to insert pictures, Charts, and other graphics for visual interest. as indicated.  Leave enough white space as to not overwhelm the reader. 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375889" y="16014379"/>
            <a:ext cx="127555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did you evaluate your project. What were the results?</a:t>
            </a:r>
            <a:r>
              <a:rPr lang="en-US" dirty="0"/>
              <a:t> What hindered or helped your project. Where there unexpected benefits?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2520433" y="5753260"/>
            <a:ext cx="61090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are Next Steps? What are the Implications for School Nursing  Practice? </a:t>
            </a:r>
            <a:r>
              <a:rPr lang="en-US" dirty="0"/>
              <a:t> </a:t>
            </a:r>
            <a:r>
              <a:rPr lang="en-US" dirty="0" smtClean="0"/>
              <a:t>What is the plan for dissemination or sustainability? 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2560122" y="16573631"/>
            <a:ext cx="587431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Acknowledgements</a:t>
            </a:r>
          </a:p>
          <a:p>
            <a:r>
              <a:rPr lang="en-US" dirty="0"/>
              <a:t>T</a:t>
            </a:r>
            <a:r>
              <a:rPr lang="en-US" dirty="0" smtClean="0"/>
              <a:t>hank those  who facilitated the project. </a:t>
            </a:r>
          </a:p>
          <a:p>
            <a:r>
              <a:rPr lang="en-US" dirty="0"/>
              <a:t>Poster size must be formatted to 36x48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092541" y="4811269"/>
            <a:ext cx="5976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Practice Issue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1119" y="11430000"/>
            <a:ext cx="603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00"/>
            <a:r>
              <a:rPr lang="en-US" sz="4800" b="1" dirty="0">
                <a:solidFill>
                  <a:srgbClr val="C00000"/>
                </a:solidFill>
              </a:rPr>
              <a:t>Review of 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4976" y="4758069"/>
            <a:ext cx="12649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00"/>
            <a:r>
              <a:rPr lang="en-US" sz="4800" b="1" dirty="0" smtClean="0">
                <a:solidFill>
                  <a:srgbClr val="C00000"/>
                </a:solidFill>
              </a:rPr>
              <a:t>Purpose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67159" y="8485393"/>
            <a:ext cx="12649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00"/>
            <a:r>
              <a:rPr lang="en-US" sz="4800" b="1" dirty="0" smtClean="0">
                <a:solidFill>
                  <a:srgbClr val="C00000"/>
                </a:solidFill>
              </a:rPr>
              <a:t>Implementation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05414" y="15083857"/>
            <a:ext cx="12649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00"/>
            <a:r>
              <a:rPr lang="en-US" sz="4800" b="1" dirty="0" smtClean="0">
                <a:solidFill>
                  <a:srgbClr val="C00000"/>
                </a:solidFill>
              </a:rPr>
              <a:t>Outcomes 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520433" y="4823573"/>
            <a:ext cx="3572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/>
            <a:r>
              <a:rPr lang="en-US" sz="4800" b="1" dirty="0" smtClean="0">
                <a:solidFill>
                  <a:srgbClr val="C00000"/>
                </a:solidFill>
              </a:rPr>
              <a:t>Next Steps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3987" y="793883"/>
            <a:ext cx="3087591" cy="300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65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676" y="5119688"/>
            <a:ext cx="7268844" cy="144843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10703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19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19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15594</TotalTime>
  <Pages>1</Pages>
  <Words>643</Words>
  <Application>Microsoft Macintosh PowerPoint</Application>
  <PresentationFormat>Custom</PresentationFormat>
  <Paragraphs>61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Custom Design</vt:lpstr>
      <vt:lpstr>IASN Poster Presentations </vt:lpstr>
      <vt:lpstr>PowerPoint Presentation</vt:lpstr>
      <vt:lpstr>PowerPoint Presentation</vt:lpstr>
      <vt:lpstr>PowerPoint Presentation</vt:lpstr>
    </vt:vector>
  </TitlesOfParts>
  <Company>UIC - College of Dentistry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 of Black Tea Extract on Oral Pathogens  Guoxian Wei*, Christine D. Wu, Jon  Nickelsen, James S. Wefel1 and Peter Lingström2</dc:title>
  <dc:creator>Dentistry Computer User</dc:creator>
  <cp:lastModifiedBy>Linda Gibbons</cp:lastModifiedBy>
  <cp:revision>295</cp:revision>
  <cp:lastPrinted>2001-02-02T22:14:12Z</cp:lastPrinted>
  <dcterms:created xsi:type="dcterms:W3CDTF">2001-02-01T23:53:27Z</dcterms:created>
  <dcterms:modified xsi:type="dcterms:W3CDTF">2017-06-06T02:17:22Z</dcterms:modified>
</cp:coreProperties>
</file>