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43891200" cy="21945600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279F"/>
    <a:srgbClr val="063DE8"/>
    <a:srgbClr val="51DC00"/>
    <a:srgbClr val="A2C1FE"/>
    <a:srgbClr val="FDA4B5"/>
    <a:srgbClr val="FFFFFF"/>
    <a:srgbClr val="BDC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73" autoAdjust="0"/>
  </p:normalViewPr>
  <p:slideViewPr>
    <p:cSldViewPr snapToGrid="0" snapToObjects="1">
      <p:cViewPr>
        <p:scale>
          <a:sx n="54" d="100"/>
          <a:sy n="54" d="100"/>
        </p:scale>
        <p:origin x="-80" y="-80"/>
      </p:cViewPr>
      <p:guideLst>
        <p:guide orient="horz" pos="2292"/>
        <p:guide orient="horz" pos="13107"/>
        <p:guide orient="horz" pos="2808"/>
        <p:guide pos="14269"/>
        <p:guide pos="20904"/>
        <p:guide pos="7645"/>
        <p:guide pos="10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37" d="100"/>
          <a:sy n="37" d="100"/>
        </p:scale>
        <p:origin x="-1470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228975" y="8863013"/>
            <a:ext cx="539750" cy="200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71165" tIns="36373" rIns="71165" bIns="36373">
            <a:spAutoFit/>
          </a:bodyPr>
          <a:lstStyle/>
          <a:p>
            <a:pPr algn="ctr" defTabSz="706438">
              <a:lnSpc>
                <a:spcPct val="90000"/>
              </a:lnSpc>
              <a:defRPr/>
            </a:pPr>
            <a:r>
              <a:rPr lang="en-US" sz="900">
                <a:solidFill>
                  <a:schemeClr val="tx1"/>
                </a:solidFill>
                <a:latin typeface="Times New Roman" pitchFamily="18" charset="0"/>
              </a:rPr>
              <a:t>Page </a:t>
            </a:r>
            <a:fld id="{381749F1-BFF5-4118-8C5A-BC3F597F3E9A}" type="slidenum">
              <a:rPr lang="en-US" sz="900">
                <a:solidFill>
                  <a:schemeClr val="tx1"/>
                </a:solidFill>
                <a:latin typeface="Times New Roman" pitchFamily="18" charset="0"/>
              </a:rPr>
              <a:pPr algn="ctr" defTabSz="706438">
                <a:lnSpc>
                  <a:spcPct val="90000"/>
                </a:lnSpc>
                <a:defRPr/>
              </a:pPr>
              <a:t>‹#›</a:t>
            </a:fld>
            <a:endParaRPr lang="en-US" sz="9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830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228975" y="8863013"/>
            <a:ext cx="539750" cy="200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71165" tIns="36373" rIns="71165" bIns="36373">
            <a:spAutoFit/>
          </a:bodyPr>
          <a:lstStyle/>
          <a:p>
            <a:pPr algn="ctr" defTabSz="706438">
              <a:lnSpc>
                <a:spcPct val="90000"/>
              </a:lnSpc>
              <a:defRPr/>
            </a:pPr>
            <a:r>
              <a:rPr lang="en-US" sz="900">
                <a:solidFill>
                  <a:schemeClr val="tx1"/>
                </a:solidFill>
                <a:latin typeface="Times New Roman" pitchFamily="18" charset="0"/>
              </a:rPr>
              <a:t>Page </a:t>
            </a:r>
            <a:fld id="{C8A5E08A-A643-4623-A9D0-BDFE67F39DFD}" type="slidenum">
              <a:rPr lang="en-US" sz="900">
                <a:solidFill>
                  <a:schemeClr val="tx1"/>
                </a:solidFill>
                <a:latin typeface="Times New Roman" pitchFamily="18" charset="0"/>
              </a:rPr>
              <a:pPr algn="ctr" defTabSz="706438">
                <a:lnSpc>
                  <a:spcPct val="90000"/>
                </a:lnSpc>
                <a:defRPr/>
              </a:pPr>
              <a:t>‹#›</a:t>
            </a:fld>
            <a:endParaRPr lang="en-US" sz="9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3250"/>
            <a:ext cx="5143500" cy="4186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75910" tIns="36373" rIns="75910" bIns="363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1277938"/>
            <a:ext cx="4645025" cy="2322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99166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74650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46125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119188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493838" algn="l" defTabSz="746125" rtl="0" eaLnBrk="0" fontAlgn="base" hangingPunct="0">
      <a:lnSpc>
        <a:spcPct val="90000"/>
      </a:lnSpc>
      <a:spcBef>
        <a:spcPct val="4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5121275"/>
            <a:ext cx="39503350" cy="14482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879475"/>
            <a:ext cx="9875837" cy="187245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879475"/>
            <a:ext cx="29475113" cy="18724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C2827-0DDD-4C38-B82C-B39D079E2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9F5BF7-14BA-475A-B0F4-EF0369971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ABFD4-31BC-437B-8A97-14D5B2F71F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3" y="5119688"/>
            <a:ext cx="19673887" cy="1448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5119688"/>
            <a:ext cx="19673888" cy="1448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B0574-5A6C-499B-A008-50B3CD93B5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AB98D2-6759-429D-8C76-78AF89AC2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6FAA2-E893-4BCC-BC44-ECE6AF3D43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6AEE2-12BE-4ED8-A070-D323F0ED12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88F88F-B06F-4D4C-AECB-95397CB41B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5121275"/>
            <a:ext cx="39503350" cy="14482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E65E1-5977-4B70-8295-FB793D42E9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73C75-0ABE-4D5F-A6C3-5A2B6F7001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877888"/>
            <a:ext cx="9874250" cy="18726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3" y="877888"/>
            <a:ext cx="29473525" cy="18726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54D102-965E-424D-A3E5-AD5DA5259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5121275"/>
            <a:ext cx="19675475" cy="14482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5121275"/>
            <a:ext cx="19675475" cy="14482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Rectangle 62"/>
          <p:cNvSpPr>
            <a:spLocks noChangeArrowheads="1"/>
          </p:cNvSpPr>
          <p:nvPr userDrawn="1"/>
        </p:nvSpPr>
        <p:spPr bwMode="auto">
          <a:xfrm>
            <a:off x="203200" y="2728913"/>
            <a:ext cx="43673713" cy="19211925"/>
          </a:xfrm>
          <a:prstGeom prst="rect">
            <a:avLst/>
          </a:prstGeom>
          <a:solidFill>
            <a:srgbClr val="D9DEED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64" descr="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43891200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1" name="Rectangle 57"/>
          <p:cNvSpPr>
            <a:spLocks noChangeArrowheads="1"/>
          </p:cNvSpPr>
          <p:nvPr userDrawn="1"/>
        </p:nvSpPr>
        <p:spPr bwMode="auto">
          <a:xfrm>
            <a:off x="43281600" y="0"/>
            <a:ext cx="609600" cy="21945600"/>
          </a:xfrm>
          <a:prstGeom prst="rect">
            <a:avLst/>
          </a:prstGeom>
          <a:solidFill>
            <a:srgbClr val="607CB0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82" name="Rectangle 58"/>
          <p:cNvSpPr>
            <a:spLocks noChangeArrowheads="1"/>
          </p:cNvSpPr>
          <p:nvPr userDrawn="1"/>
        </p:nvSpPr>
        <p:spPr bwMode="auto">
          <a:xfrm rot="16200000">
            <a:off x="21640800" y="-309562"/>
            <a:ext cx="609600" cy="43891200"/>
          </a:xfrm>
          <a:prstGeom prst="rect">
            <a:avLst/>
          </a:prstGeom>
          <a:solidFill>
            <a:srgbClr val="8B9EC7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83" name="Rectangle 59"/>
          <p:cNvSpPr>
            <a:spLocks noChangeArrowheads="1"/>
          </p:cNvSpPr>
          <p:nvPr userDrawn="1"/>
        </p:nvSpPr>
        <p:spPr bwMode="auto">
          <a:xfrm>
            <a:off x="0" y="3106738"/>
            <a:ext cx="609600" cy="18830925"/>
          </a:xfrm>
          <a:prstGeom prst="rect">
            <a:avLst/>
          </a:prstGeom>
          <a:solidFill>
            <a:srgbClr val="BDC6DF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96" name="Text Box 72"/>
          <p:cNvSpPr txBox="1">
            <a:spLocks noChangeArrowheads="1"/>
          </p:cNvSpPr>
          <p:nvPr userDrawn="1"/>
        </p:nvSpPr>
        <p:spPr bwMode="auto">
          <a:xfrm>
            <a:off x="19181763" y="21355050"/>
            <a:ext cx="23598187" cy="58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51263" tIns="75631" rIns="151263" bIns="75631">
            <a:spAutoFit/>
          </a:bodyPr>
          <a:lstStyle/>
          <a:p>
            <a:pPr algn="r" defTabSz="1512888">
              <a:lnSpc>
                <a:spcPct val="105000"/>
              </a:lnSpc>
              <a:spcAft>
                <a:spcPct val="15000"/>
              </a:spcAft>
              <a:defRPr/>
            </a:pPr>
            <a:r>
              <a:rPr lang="en-US" sz="2700" b="1" i="1">
                <a:solidFill>
                  <a:srgbClr val="004A8D"/>
                </a:solidFill>
              </a:rPr>
              <a:t>UIC College of Nursing</a:t>
            </a:r>
            <a:r>
              <a:rPr lang="en-US" sz="2700" b="1">
                <a:solidFill>
                  <a:srgbClr val="004A8D"/>
                </a:solidFill>
                <a:latin typeface="Arial Black" pitchFamily="34" charset="0"/>
              </a:rPr>
              <a:t>  </a:t>
            </a:r>
            <a:r>
              <a:rPr lang="en-US" sz="2700" b="1" i="1">
                <a:solidFill>
                  <a:schemeClr val="bg1"/>
                </a:solidFill>
              </a:rPr>
              <a:t>Advancing Nursing Leadership</a:t>
            </a:r>
            <a:endParaRPr lang="en-US" sz="2400" b="1" i="1">
              <a:solidFill>
                <a:srgbClr val="004A8D"/>
              </a:solidFill>
            </a:endParaRPr>
          </a:p>
        </p:txBody>
      </p:sp>
      <p:sp>
        <p:nvSpPr>
          <p:cNvPr id="1099" name="Rectangle 75"/>
          <p:cNvSpPr>
            <a:spLocks noChangeArrowheads="1"/>
          </p:cNvSpPr>
          <p:nvPr userDrawn="1"/>
        </p:nvSpPr>
        <p:spPr bwMode="auto">
          <a:xfrm>
            <a:off x="1230313" y="3638550"/>
            <a:ext cx="9871075" cy="171688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00" name="Rectangle 76"/>
          <p:cNvSpPr>
            <a:spLocks noChangeArrowheads="1"/>
          </p:cNvSpPr>
          <p:nvPr userDrawn="1"/>
        </p:nvSpPr>
        <p:spPr bwMode="auto">
          <a:xfrm>
            <a:off x="32702500" y="3638550"/>
            <a:ext cx="9872663" cy="171688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01" name="Rectangle 77"/>
          <p:cNvSpPr>
            <a:spLocks noChangeArrowheads="1"/>
          </p:cNvSpPr>
          <p:nvPr userDrawn="1"/>
        </p:nvSpPr>
        <p:spPr bwMode="auto">
          <a:xfrm>
            <a:off x="22159913" y="3638550"/>
            <a:ext cx="9871075" cy="171688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02" name="Rectangle 78"/>
          <p:cNvSpPr>
            <a:spLocks noChangeArrowheads="1"/>
          </p:cNvSpPr>
          <p:nvPr userDrawn="1"/>
        </p:nvSpPr>
        <p:spPr bwMode="auto">
          <a:xfrm>
            <a:off x="11684000" y="3638550"/>
            <a:ext cx="9872663" cy="171688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2pPr>
      <a:lvl3pPr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3pPr>
      <a:lvl4pPr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4pPr>
      <a:lvl5pPr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5pPr>
      <a:lvl6pPr marL="457200"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6pPr>
      <a:lvl7pPr marL="914400"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7pPr>
      <a:lvl8pPr marL="1371600"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8pPr>
      <a:lvl9pPr marL="1828800" algn="l" defTabSz="27432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Helvetica" pitchFamily="2" charset="0"/>
        </a:defRPr>
      </a:lvl9pPr>
    </p:titleStyle>
    <p:bodyStyle>
      <a:lvl1pPr marL="858838" indent="-858838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Monotype Sorts" pitchFamily="-65" charset="2"/>
        <a:buChar char=""/>
        <a:defRPr sz="6100" b="1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5600" b="1">
          <a:solidFill>
            <a:schemeClr val="tx1"/>
          </a:solidFill>
          <a:latin typeface="+mn-lt"/>
        </a:defRPr>
      </a:lvl2pPr>
      <a:lvl3pPr marL="3429000" indent="-685800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4800" b="1">
          <a:solidFill>
            <a:schemeClr val="tx1"/>
          </a:solidFill>
          <a:latin typeface="+mn-lt"/>
        </a:defRPr>
      </a:lvl3pPr>
      <a:lvl4pPr marL="4630738" indent="-515938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Monotype Sorts" pitchFamily="-65" charset="2"/>
        <a:buChar char=""/>
        <a:defRPr sz="4300" b="1">
          <a:solidFill>
            <a:schemeClr val="tx1"/>
          </a:solidFill>
          <a:latin typeface="+mn-lt"/>
        </a:defRPr>
      </a:lvl4pPr>
      <a:lvl5pPr marL="6002338" indent="-515938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4300" b="1">
          <a:solidFill>
            <a:schemeClr val="tx1"/>
          </a:solidFill>
          <a:latin typeface="+mn-lt"/>
        </a:defRPr>
      </a:lvl5pPr>
      <a:lvl6pPr marL="6459538" indent="-515938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4300" b="1">
          <a:solidFill>
            <a:schemeClr val="tx1"/>
          </a:solidFill>
          <a:latin typeface="+mn-lt"/>
        </a:defRPr>
      </a:lvl6pPr>
      <a:lvl7pPr marL="6916738" indent="-515938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4300" b="1">
          <a:solidFill>
            <a:schemeClr val="tx1"/>
          </a:solidFill>
          <a:latin typeface="+mn-lt"/>
        </a:defRPr>
      </a:lvl7pPr>
      <a:lvl8pPr marL="7373938" indent="-515938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4300" b="1">
          <a:solidFill>
            <a:schemeClr val="tx1"/>
          </a:solidFill>
          <a:latin typeface="+mn-lt"/>
        </a:defRPr>
      </a:lvl8pPr>
      <a:lvl9pPr marL="7831138" indent="-515938" algn="l" defTabSz="27432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4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877888"/>
            <a:ext cx="3950017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17" tIns="60958" rIns="121917" bIns="609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5119688"/>
            <a:ext cx="39500175" cy="144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5513" y="19985038"/>
            <a:ext cx="102393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19985038"/>
            <a:ext cx="138969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>
            <a:lvl1pPr algn="ctr">
              <a:defRPr sz="19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19985038"/>
            <a:ext cx="102393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>
            <a:lvl1pPr algn="r">
              <a:defRPr sz="19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fld id="{FED7B595-E65D-4869-9C0A-D802426A59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200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19200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2pPr>
      <a:lvl3pPr algn="ctr" defTabSz="1219200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3pPr>
      <a:lvl4pPr algn="ctr" defTabSz="1219200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4pPr>
      <a:lvl5pPr algn="ctr" defTabSz="1219200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5pPr>
      <a:lvl6pPr marL="457200" algn="ctr" defTabSz="1219200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6pPr>
      <a:lvl7pPr marL="914400" algn="ctr" defTabSz="1219200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7pPr>
      <a:lvl8pPr marL="1371600" algn="ctr" defTabSz="1219200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8pPr>
      <a:lvl9pPr marL="1828800" algn="ctr" defTabSz="1219200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charset="0"/>
        </a:defRPr>
      </a:lvl9pPr>
    </p:titleStyle>
    <p:bodyStyle>
      <a:lvl1pPr marL="457200" indent="-457200" algn="l" defTabSz="1219200" rtl="0" eaLnBrk="0" fontAlgn="base" hangingPunct="0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0" fontAlgn="base" hangingPunct="0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4000" indent="-304800" algn="l" defTabSz="12192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3600" indent="-304800" algn="l" defTabSz="1219200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43200" indent="-304800" algn="l" defTabSz="1219200" rtl="0" eaLnBrk="0" fontAlgn="base" hangingPunct="0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200400" indent="-304800" algn="l" defTabSz="1219200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657600" indent="-304800" algn="l" defTabSz="1219200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114800" indent="-304800" algn="l" defTabSz="1219200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4572000" indent="-304800" algn="l" defTabSz="1219200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4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6893"/>
          <p:cNvSpPr txBox="1">
            <a:spLocks noChangeArrowheads="1"/>
          </p:cNvSpPr>
          <p:nvPr/>
        </p:nvSpPr>
        <p:spPr bwMode="auto">
          <a:xfrm>
            <a:off x="8904288" y="423863"/>
            <a:ext cx="31857950" cy="31700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5400" dirty="0">
                <a:solidFill>
                  <a:schemeClr val="tx1"/>
                </a:solidFill>
                <a:latin typeface="Arial Black" pitchFamily="34" charset="0"/>
              </a:rPr>
              <a:t>Title </a:t>
            </a:r>
            <a:r>
              <a:rPr lang="en-US" sz="5400" dirty="0" smtClean="0">
                <a:solidFill>
                  <a:schemeClr val="tx1"/>
                </a:solidFill>
                <a:latin typeface="Arial Black" pitchFamily="34" charset="0"/>
              </a:rPr>
              <a:t>of Project                                   </a:t>
            </a:r>
            <a:r>
              <a:rPr lang="en-US" sz="5400" i="1" dirty="0" smtClean="0">
                <a:solidFill>
                  <a:schemeClr val="tx1"/>
                </a:solidFill>
                <a:latin typeface="Arial Black" pitchFamily="34" charset="0"/>
              </a:rPr>
              <a:t>(you may use this template or create your own) </a:t>
            </a:r>
            <a:endParaRPr lang="en-US" sz="5400" i="1" dirty="0">
              <a:solidFill>
                <a:schemeClr val="tx1"/>
              </a:solidFill>
              <a:latin typeface="Arial Black" pitchFamily="34" charset="0"/>
            </a:endParaRPr>
          </a:p>
          <a:p>
            <a:pPr defTabSz="1219200">
              <a:spcBef>
                <a:spcPct val="50000"/>
              </a:spcBef>
            </a:pPr>
            <a:r>
              <a:rPr lang="en-US" sz="4800" dirty="0" smtClean="0">
                <a:solidFill>
                  <a:schemeClr val="tx1"/>
                </a:solidFill>
              </a:rPr>
              <a:t>Authors with credentials </a:t>
            </a:r>
            <a:r>
              <a:rPr lang="en-US" sz="4800" dirty="0">
                <a:solidFill>
                  <a:schemeClr val="tx1"/>
                </a:solidFill>
              </a:rPr>
              <a:t>= Arial 28-36 pt</a:t>
            </a:r>
            <a:r>
              <a:rPr lang="en-US" sz="4800" dirty="0" smtClean="0">
                <a:solidFill>
                  <a:schemeClr val="tx1"/>
                </a:solidFill>
              </a:rPr>
              <a:t>.                                                    </a:t>
            </a:r>
          </a:p>
          <a:p>
            <a:pPr defTabSz="1219200">
              <a:spcBef>
                <a:spcPct val="50000"/>
              </a:spcBef>
            </a:pP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076" name="Text Box 6896"/>
          <p:cNvSpPr txBox="1">
            <a:spLocks noChangeArrowheads="1"/>
          </p:cNvSpPr>
          <p:nvPr/>
        </p:nvSpPr>
        <p:spPr bwMode="auto">
          <a:xfrm>
            <a:off x="1497013" y="3929063"/>
            <a:ext cx="9520237" cy="19851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4000" dirty="0" smtClean="0">
                <a:solidFill>
                  <a:schemeClr val="hlink"/>
                </a:solidFill>
                <a:latin typeface="Arial Black" pitchFamily="34" charset="0"/>
              </a:rPr>
              <a:t>Problem = Arial Bold 40 </a:t>
            </a:r>
            <a:r>
              <a:rPr lang="en-US" sz="4000" dirty="0" err="1" smtClean="0">
                <a:solidFill>
                  <a:schemeClr val="hlink"/>
                </a:solidFill>
                <a:latin typeface="Arial Black" pitchFamily="34" charset="0"/>
              </a:rPr>
              <a:t>pt</a:t>
            </a:r>
            <a:endParaRPr lang="en-US" sz="4000" dirty="0" smtClean="0">
              <a:solidFill>
                <a:schemeClr val="hlink"/>
              </a:solidFill>
              <a:latin typeface="Arial Black" pitchFamily="34" charset="0"/>
            </a:endParaRPr>
          </a:p>
          <a:p>
            <a:pPr defTabSz="1219200">
              <a:spcBef>
                <a:spcPct val="50000"/>
              </a:spcBef>
            </a:pPr>
            <a:r>
              <a:rPr lang="en-US" sz="2700" dirty="0" smtClean="0"/>
              <a:t>Include name of School and District </a:t>
            </a:r>
          </a:p>
          <a:p>
            <a:pPr defTabSz="1219200">
              <a:spcBef>
                <a:spcPct val="50000"/>
              </a:spcBef>
            </a:pPr>
            <a:endParaRPr lang="en-US" sz="2700" dirty="0" smtClean="0"/>
          </a:p>
        </p:txBody>
      </p:sp>
      <p:sp>
        <p:nvSpPr>
          <p:cNvPr id="3077" name="Text Box 6897"/>
          <p:cNvSpPr txBox="1">
            <a:spLocks noChangeArrowheads="1"/>
          </p:cNvSpPr>
          <p:nvPr/>
        </p:nvSpPr>
        <p:spPr bwMode="auto">
          <a:xfrm>
            <a:off x="1560513" y="11095038"/>
            <a:ext cx="6721475" cy="738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4000" dirty="0" smtClean="0">
                <a:solidFill>
                  <a:schemeClr val="hlink"/>
                </a:solidFill>
                <a:latin typeface="Arial Black" pitchFamily="34" charset="0"/>
              </a:rPr>
              <a:t>( Picture/ Chart etc.)</a:t>
            </a:r>
            <a:endParaRPr lang="en-US" sz="4000" dirty="0">
              <a:solidFill>
                <a:schemeClr val="hlink"/>
              </a:solidFill>
              <a:latin typeface="Arial Black" pitchFamily="34" charset="0"/>
            </a:endParaRPr>
          </a:p>
        </p:txBody>
      </p:sp>
      <p:sp>
        <p:nvSpPr>
          <p:cNvPr id="3078" name="Text Box 6898"/>
          <p:cNvSpPr txBox="1">
            <a:spLocks noChangeArrowheads="1"/>
          </p:cNvSpPr>
          <p:nvPr/>
        </p:nvSpPr>
        <p:spPr bwMode="auto">
          <a:xfrm>
            <a:off x="11950700" y="3929063"/>
            <a:ext cx="6723063" cy="23083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4000" dirty="0" smtClean="0">
                <a:solidFill>
                  <a:schemeClr val="hlink"/>
                </a:solidFill>
                <a:latin typeface="Arial Black" pitchFamily="34" charset="0"/>
              </a:rPr>
              <a:t>Needs Assessment</a:t>
            </a:r>
          </a:p>
          <a:p>
            <a:pPr defTabSz="1219200">
              <a:spcBef>
                <a:spcPct val="5000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Arial=32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1219200">
              <a:spcBef>
                <a:spcPct val="50000"/>
              </a:spcBef>
            </a:pPr>
            <a:endParaRPr lang="en-US" sz="3600" dirty="0">
              <a:latin typeface="Arial Black" pitchFamily="34" charset="0"/>
            </a:endParaRPr>
          </a:p>
        </p:txBody>
      </p:sp>
      <p:sp>
        <p:nvSpPr>
          <p:cNvPr id="3079" name="Text Box 6899"/>
          <p:cNvSpPr txBox="1">
            <a:spLocks noChangeArrowheads="1"/>
          </p:cNvSpPr>
          <p:nvPr/>
        </p:nvSpPr>
        <p:spPr bwMode="auto">
          <a:xfrm>
            <a:off x="22459950" y="3929063"/>
            <a:ext cx="6723063" cy="16619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4000" dirty="0" smtClean="0">
                <a:solidFill>
                  <a:schemeClr val="hlink"/>
                </a:solidFill>
                <a:latin typeface="Arial Black" pitchFamily="34" charset="0"/>
              </a:rPr>
              <a:t>Intervention</a:t>
            </a:r>
          </a:p>
          <a:p>
            <a:pPr defTabSz="1219200">
              <a:spcBef>
                <a:spcPct val="50000"/>
              </a:spcBef>
            </a:pPr>
            <a:r>
              <a:rPr lang="en-US" sz="4000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Arial=32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Text Box 6900"/>
          <p:cNvSpPr txBox="1">
            <a:spLocks noChangeArrowheads="1"/>
          </p:cNvSpPr>
          <p:nvPr/>
        </p:nvSpPr>
        <p:spPr bwMode="auto">
          <a:xfrm>
            <a:off x="33043813" y="3935413"/>
            <a:ext cx="6721475" cy="1477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4000" dirty="0" smtClean="0">
                <a:solidFill>
                  <a:schemeClr val="hlink"/>
                </a:solidFill>
                <a:latin typeface="Arial Black" pitchFamily="34" charset="0"/>
              </a:rPr>
              <a:t>Evaluation</a:t>
            </a:r>
            <a:endParaRPr lang="en-US" sz="4000" dirty="0">
              <a:solidFill>
                <a:schemeClr val="hlink"/>
              </a:solidFill>
              <a:latin typeface="Arial Black" pitchFamily="34" charset="0"/>
            </a:endParaRPr>
          </a:p>
          <a:p>
            <a:pPr defTabSz="1219200">
              <a:spcBef>
                <a:spcPct val="5000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Arial= 32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Text Box 6902"/>
          <p:cNvSpPr txBox="1">
            <a:spLocks noChangeArrowheads="1"/>
          </p:cNvSpPr>
          <p:nvPr/>
        </p:nvSpPr>
        <p:spPr bwMode="auto">
          <a:xfrm>
            <a:off x="33005713" y="10668000"/>
            <a:ext cx="6721475" cy="1477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4000" dirty="0" smtClean="0">
                <a:solidFill>
                  <a:schemeClr val="hlink"/>
                </a:solidFill>
                <a:latin typeface="Arial Black" pitchFamily="34" charset="0"/>
              </a:rPr>
              <a:t>Barriers/Successes</a:t>
            </a:r>
          </a:p>
          <a:p>
            <a:pPr defTabSz="1219200">
              <a:spcBef>
                <a:spcPct val="50000"/>
              </a:spcBef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Arial =32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Text Box 6903"/>
          <p:cNvSpPr txBox="1">
            <a:spLocks noChangeArrowheads="1"/>
          </p:cNvSpPr>
          <p:nvPr/>
        </p:nvSpPr>
        <p:spPr bwMode="auto">
          <a:xfrm>
            <a:off x="33100963" y="16025813"/>
            <a:ext cx="9488487" cy="738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defTabSz="1219200">
              <a:spcBef>
                <a:spcPct val="50000"/>
              </a:spcBef>
            </a:pPr>
            <a:r>
              <a:rPr lang="en-US" sz="4000" dirty="0" smtClean="0">
                <a:solidFill>
                  <a:schemeClr val="hlink"/>
                </a:solidFill>
                <a:latin typeface="Arial Black" pitchFamily="34" charset="0"/>
              </a:rPr>
              <a:t>Extra Space</a:t>
            </a:r>
            <a:endParaRPr lang="en-US" sz="4000" dirty="0">
              <a:solidFill>
                <a:schemeClr val="hlink"/>
              </a:solidFill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950700" y="11852182"/>
            <a:ext cx="51346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Literature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Review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Arial=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Healthy children learn bett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859"/>
            <a:ext cx="8281988" cy="346337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997199" y="21628123"/>
            <a:ext cx="18466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5" name="Picture 4" descr="IASN image.tif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3901" y="20934745"/>
            <a:ext cx="11817299" cy="11668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954022" y="17538337"/>
            <a:ext cx="18466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poster columns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95" b="71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09742978"/>
      </p:ext>
    </p:extLst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FFFFFF"/>
      </a:dk1>
      <a:lt1>
        <a:srgbClr val="FFFFFF"/>
      </a:lt1>
      <a:dk2>
        <a:srgbClr val="FCF305"/>
      </a:dk2>
      <a:lt2>
        <a:srgbClr val="00279F"/>
      </a:lt2>
      <a:accent1>
        <a:srgbClr val="F57B49"/>
      </a:accent1>
      <a:accent2>
        <a:srgbClr val="93054F"/>
      </a:accent2>
      <a:accent3>
        <a:srgbClr val="FFFFFF"/>
      </a:accent3>
      <a:accent4>
        <a:srgbClr val="DADADA"/>
      </a:accent4>
      <a:accent5>
        <a:srgbClr val="F9BFB1"/>
      </a:accent5>
      <a:accent6>
        <a:srgbClr val="850447"/>
      </a:accent6>
      <a:hlink>
        <a:srgbClr val="DD0806"/>
      </a:hlink>
      <a:folHlink>
        <a:srgbClr val="919191"/>
      </a:folHlink>
    </a:clrScheme>
    <a:fontScheme name="Microsoft Office 98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19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19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19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19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15356</TotalTime>
  <Pages>1</Pages>
  <Words>70</Words>
  <Application>Microsoft Macintosh PowerPoint</Application>
  <PresentationFormat>Custom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Microsoft Office 98</vt:lpstr>
      <vt:lpstr>Custom Design</vt:lpstr>
      <vt:lpstr>PowerPoint Presentation</vt:lpstr>
      <vt:lpstr>PowerPoint Presentation</vt:lpstr>
    </vt:vector>
  </TitlesOfParts>
  <Company>UIC - College of Dentistry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 of Black Tea Extract on Oral Pathogens  Guoxian Wei*, Christine D. Wu, Jon  Nickelsen, James S. Wefel1 and Peter Lingström2 </dc:title>
  <dc:subject/>
  <dc:creator>Dentistry Computer User</dc:creator>
  <cp:keywords/>
  <dc:description/>
  <cp:lastModifiedBy>Linda Gibbons</cp:lastModifiedBy>
  <cp:revision>271</cp:revision>
  <cp:lastPrinted>2001-02-02T22:14:12Z</cp:lastPrinted>
  <dcterms:created xsi:type="dcterms:W3CDTF">2001-02-01T23:53:27Z</dcterms:created>
  <dcterms:modified xsi:type="dcterms:W3CDTF">2015-02-16T20:15:49Z</dcterms:modified>
</cp:coreProperties>
</file>